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9967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9003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7841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38881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8578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372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4650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9982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1424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9361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506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DC648-9A79-419F-9C3C-40E37CD3EBC5}" type="datetimeFigureOut">
              <a:rPr lang="th-TH" smtClean="0"/>
              <a:t>06/12/61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21083-755A-43CF-BE5E-6C143B03BC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607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account%20chart13-62%20&#3619;&#3614;.&#3610;&#3657;&#3634;&#3609;&#3612;&#3639;&#3629;.xl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&#3619;&#3634;&#3618;&#3585;&#3634;&#3619;&#3648;&#3611;&#3621;&#3637;&#3656;&#3618;&#3609;&#3649;&#3611;&#3621;&#3591;&#3612;&#3633;&#3591;&#3610;&#3633;&#3597;&#3594;&#3637;%20&#3611;&#3637;62.xl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ccount%20chart13-62%20&#3619;&#3614;.&#3610;&#3657;&#3634;&#3609;&#3612;&#3639;&#3629;.xl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&#3591;&#3610;&#3607;&#3604;&#3621;&#3629;&#3591;&#3626;&#3656;&#3591;&#3629;&#3629;&#3585;&#3611;&#3637;%2062.xl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610;&#3633;&#3597;&#3594;&#3637;%20GF%20&#3611;&#3637;62%20-%20&#3610;&#3657;&#3634;&#3609;&#3612;&#3639;&#3629;.xl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&#3610;&#3594;11.xl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2241446"/>
            <a:ext cx="7560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 smtClean="0">
                <a:latin typeface="TH SarabunPSK" pitchFamily="34" charset="-34"/>
                <a:cs typeface="TH SarabunPSK" pitchFamily="34" charset="-34"/>
              </a:rPr>
              <a:t>ประชุมการเงินและบัญชี  ประจำปีงบประมาณ 2562</a:t>
            </a:r>
            <a:endParaRPr lang="th-TH" sz="8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042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621249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ผังบัญชีภาคสุขภาพ ปีงบประมาณ 2562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992884"/>
            <a:ext cx="72728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ผังบัญชีมี  จำนวน 784 บัญชี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ผังบัญชีที่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ยกเลิก  จำนวน  49  บัญชี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ผัง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บัญชีที่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เพิ่มเติม  จำนวน  28  บัญชี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ผังบัญชีที่เปลี่ยนชื่อบัญชี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จำนวน  42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บัญชี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9093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556792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การตรวจสอบบัญชีก่อนส่งกระทรวง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206586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account chart13-62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รพ.บ้าน</a:t>
            </a:r>
            <a:r>
              <a:rPr lang="th-TH" sz="4400" b="1" dirty="0" err="1" smtClean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ผือ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งบทดลองส่งออกปี 62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9093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556792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การจัดทำบัญ</a:t>
            </a: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ชี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GFMIS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996952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บัญชี 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GF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ปี62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–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บ้าน</a:t>
            </a:r>
            <a:r>
              <a:rPr lang="th-TH" sz="4400" b="1" dirty="0" err="1" smtClean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ผือ</a:t>
            </a:r>
            <a:endParaRPr lang="en-US" sz="4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400" b="1" dirty="0" err="1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บช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11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9093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51</TotalTime>
  <Words>71</Words>
  <Application>Microsoft Office PowerPoint</Application>
  <PresentationFormat>นำเสนอทางหน้าจอ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MC605</dc:creator>
  <cp:lastModifiedBy>MC605</cp:lastModifiedBy>
  <cp:revision>13</cp:revision>
  <dcterms:created xsi:type="dcterms:W3CDTF">2018-12-06T03:02:59Z</dcterms:created>
  <dcterms:modified xsi:type="dcterms:W3CDTF">2018-12-06T04:11:34Z</dcterms:modified>
</cp:coreProperties>
</file>